
<file path=[Content_Types].xml><?xml version="1.0" encoding="utf-8"?>
<Types xmlns="http://schemas.openxmlformats.org/package/2006/content-types">
  <Default Extension="jpg" ContentType="image/jp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media/image3.jp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90" r:id="rId2"/>
  </p:sldIdLst>
  <p:sldSz cx="9144000" cy="5143500" type="screen16x9"/>
  <p:notesSz cx="9926638" cy="6797675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778" y="4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041142" y="247903"/>
            <a:ext cx="3938904" cy="5022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rgbClr val="FD341E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FD341E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FD341E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3/10/2026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FD341E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3/10/2026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3/10/2026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514349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41142" y="247903"/>
            <a:ext cx="3862070" cy="5022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rgbClr val="FD341E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049651" y="1439037"/>
            <a:ext cx="5655309" cy="10934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9651" y="247903"/>
            <a:ext cx="459422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30" dirty="0"/>
              <a:t>Б</a:t>
            </a:r>
            <a:r>
              <a:rPr lang="ru-RU" spc="-30" dirty="0"/>
              <a:t>ЕЛОКОНЕВ Филипп </a:t>
            </a:r>
            <a:r>
              <a:rPr lang="ru-RU" spc="-30" dirty="0" err="1"/>
              <a:t>Евсегнее</a:t>
            </a:r>
            <a:r>
              <a:rPr spc="-10" dirty="0" err="1"/>
              <a:t>вич</a:t>
            </a:r>
            <a:endParaRPr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321665" y="4648606"/>
            <a:ext cx="3869335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ru-RU" sz="1400" b="1" spc="-25">
                <a:solidFill>
                  <a:srgbClr val="404040"/>
                </a:solidFill>
                <a:latin typeface="Times New Roman"/>
                <a:cs typeface="Times New Roman"/>
              </a:rPr>
              <a:t>Дедушка</a:t>
            </a:r>
            <a:r>
              <a:rPr lang="ru-RU" sz="1400" b="1" spc="-25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1400" b="1">
                <a:solidFill>
                  <a:srgbClr val="404040"/>
                </a:solidFill>
                <a:latin typeface="Times New Roman"/>
                <a:cs typeface="Times New Roman"/>
              </a:rPr>
              <a:t>члена</a:t>
            </a:r>
            <a:r>
              <a:rPr sz="1400" b="1" spc="-20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1400" b="1" dirty="0">
                <a:solidFill>
                  <a:srgbClr val="404040"/>
                </a:solidFill>
                <a:latin typeface="Times New Roman"/>
                <a:cs typeface="Times New Roman"/>
              </a:rPr>
              <a:t>УИК</a:t>
            </a:r>
            <a:r>
              <a:rPr sz="1400" b="1" spc="-30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1400" b="1" dirty="0">
                <a:solidFill>
                  <a:srgbClr val="404040"/>
                </a:solidFill>
                <a:latin typeface="Times New Roman"/>
                <a:cs typeface="Times New Roman"/>
              </a:rPr>
              <a:t>№</a:t>
            </a:r>
            <a:r>
              <a:rPr lang="ru-RU" sz="1400" b="1" dirty="0">
                <a:solidFill>
                  <a:srgbClr val="404040"/>
                </a:solidFill>
                <a:latin typeface="Times New Roman"/>
                <a:cs typeface="Times New Roman"/>
              </a:rPr>
              <a:t> 877</a:t>
            </a:r>
            <a:r>
              <a:rPr sz="1400" b="1" spc="-50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lang="ru-RU" sz="1400" b="1" spc="-75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lang="ru-RU" sz="1400" b="1" spc="-10" dirty="0">
                <a:solidFill>
                  <a:srgbClr val="404040"/>
                </a:solidFill>
                <a:latin typeface="Times New Roman"/>
                <a:cs typeface="Times New Roman"/>
              </a:rPr>
              <a:t>Кашарского района</a:t>
            </a:r>
            <a:r>
              <a:rPr sz="1400" b="1" spc="-10" dirty="0">
                <a:solidFill>
                  <a:srgbClr val="404040"/>
                </a:solidFill>
                <a:latin typeface="Times New Roman"/>
                <a:cs typeface="Times New Roman"/>
              </a:rPr>
              <a:t> Ростовской</a:t>
            </a:r>
            <a:r>
              <a:rPr sz="1400" b="1" spc="-35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sz="1400" b="1" dirty="0">
                <a:solidFill>
                  <a:srgbClr val="404040"/>
                </a:solidFill>
                <a:latin typeface="Times New Roman"/>
                <a:cs typeface="Times New Roman"/>
              </a:rPr>
              <a:t>области</a:t>
            </a:r>
            <a:r>
              <a:rPr sz="1400" b="1" spc="-60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lang="ru-RU" sz="1400" b="1" spc="-60" dirty="0">
                <a:solidFill>
                  <a:srgbClr val="404040"/>
                </a:solidFill>
                <a:latin typeface="Times New Roman"/>
                <a:cs typeface="Times New Roman"/>
              </a:rPr>
              <a:t>И</a:t>
            </a:r>
            <a:r>
              <a:rPr sz="1400" b="1" dirty="0">
                <a:solidFill>
                  <a:srgbClr val="404040"/>
                </a:solidFill>
                <a:latin typeface="Times New Roman"/>
                <a:cs typeface="Times New Roman"/>
              </a:rPr>
              <a:t>.</a:t>
            </a:r>
            <a:r>
              <a:rPr lang="ru-RU" sz="1400" b="1" dirty="0">
                <a:solidFill>
                  <a:srgbClr val="404040"/>
                </a:solidFill>
                <a:latin typeface="Times New Roman"/>
                <a:cs typeface="Times New Roman"/>
              </a:rPr>
              <a:t>Ф</a:t>
            </a:r>
            <a:r>
              <a:rPr sz="1400" b="1" dirty="0">
                <a:solidFill>
                  <a:srgbClr val="404040"/>
                </a:solidFill>
                <a:latin typeface="Times New Roman"/>
                <a:cs typeface="Times New Roman"/>
              </a:rPr>
              <a:t>.</a:t>
            </a:r>
            <a:r>
              <a:rPr sz="1400" b="1" spc="-30" dirty="0">
                <a:solidFill>
                  <a:srgbClr val="404040"/>
                </a:solidFill>
                <a:latin typeface="Times New Roman"/>
                <a:cs typeface="Times New Roman"/>
              </a:rPr>
              <a:t> </a:t>
            </a:r>
            <a:r>
              <a:rPr lang="ru-RU" sz="1400" b="1" spc="-10" dirty="0">
                <a:solidFill>
                  <a:srgbClr val="404040"/>
                </a:solidFill>
                <a:latin typeface="Times New Roman"/>
                <a:cs typeface="Times New Roman"/>
              </a:rPr>
              <a:t>Степанюк</a:t>
            </a:r>
            <a:endParaRPr sz="1400" dirty="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041142" y="436600"/>
            <a:ext cx="5713095" cy="3080780"/>
          </a:xfrm>
          <a:prstGeom prst="rect">
            <a:avLst/>
          </a:prstGeom>
        </p:spPr>
        <p:txBody>
          <a:bodyPr vert="horz" wrap="square" lIns="0" tIns="869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85"/>
              </a:spcBef>
            </a:pPr>
            <a:r>
              <a:rPr lang="ru-RU" sz="1400" b="1" spc="-10" dirty="0">
                <a:solidFill>
                  <a:srgbClr val="404040"/>
                </a:solidFill>
                <a:latin typeface="Times New Roman"/>
                <a:cs typeface="Times New Roman"/>
              </a:rPr>
              <a:t>Родился в 1906 году</a:t>
            </a:r>
            <a:endParaRPr sz="1400" dirty="0">
              <a:latin typeface="Times New Roman"/>
              <a:cs typeface="Times New Roman"/>
            </a:endParaRPr>
          </a:p>
          <a:p>
            <a:pPr marL="20955" marR="5080">
              <a:lnSpc>
                <a:spcPct val="150000"/>
              </a:lnSpc>
              <a:spcBef>
                <a:spcPts val="590"/>
              </a:spcBef>
            </a:pPr>
            <a:r>
              <a:rPr lang="ru-RU" sz="1400" dirty="0">
                <a:latin typeface="Times New Roman"/>
                <a:cs typeface="Times New Roman"/>
              </a:rPr>
              <a:t>Рядовой .</a:t>
            </a:r>
          </a:p>
          <a:p>
            <a:pPr marL="20955" marR="5080" algn="just">
              <a:lnSpc>
                <a:spcPct val="150000"/>
              </a:lnSpc>
              <a:spcBef>
                <a:spcPts val="590"/>
              </a:spcBef>
            </a:pPr>
            <a:r>
              <a:rPr lang="ru-RU" sz="1400" dirty="0">
                <a:latin typeface="Times New Roman"/>
                <a:cs typeface="Times New Roman"/>
              </a:rPr>
              <a:t>Был призван </a:t>
            </a:r>
            <a:r>
              <a:rPr lang="ru-RU" sz="1400" dirty="0" err="1">
                <a:latin typeface="Times New Roman"/>
                <a:cs typeface="Times New Roman"/>
              </a:rPr>
              <a:t>Мальчевским</a:t>
            </a:r>
            <a:r>
              <a:rPr lang="ru-RU" sz="1400" dirty="0">
                <a:latin typeface="Times New Roman"/>
                <a:cs typeface="Times New Roman"/>
              </a:rPr>
              <a:t> РВК 28 января 1943 года. Служил в Военно-пересыльном пункте, на лошадях подвозил боеприпасы. 14 февраля 1943 года прислал последнее письмо домой, в письме спрашивал как мама и  дети, так как дома у него осталось четверо детей. Сын и три дочери. Но дед так и не узнал, что у него родился еще один сын, который был назван Филиппом в его честь. Больше информации от него семья не получала. </a:t>
            </a:r>
          </a:p>
          <a:p>
            <a:pPr marL="20955" marR="5080" algn="just">
              <a:lnSpc>
                <a:spcPct val="150000"/>
              </a:lnSpc>
              <a:spcBef>
                <a:spcPts val="590"/>
              </a:spcBef>
            </a:pPr>
            <a:r>
              <a:rPr lang="ru-RU" sz="1400" dirty="0">
                <a:latin typeface="Times New Roman"/>
                <a:cs typeface="Times New Roman"/>
              </a:rPr>
              <a:t>Позже в 1943 году пришла похоронка, дед погиб под Сталинградом.</a:t>
            </a: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68808" y="313943"/>
            <a:ext cx="2531364" cy="3820667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166D67D7-F5AD-4D8E-B47E-323C525C84A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664" y="313943"/>
            <a:ext cx="2578508" cy="399584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188</TotalTime>
  <Words>118</Words>
  <Application>Microsoft Office PowerPoint</Application>
  <PresentationFormat>Экран (16:9)</PresentationFormat>
  <Paragraphs>6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3" baseType="lpstr">
      <vt:lpstr>Times New Roman</vt:lpstr>
      <vt:lpstr>Office Theme</vt:lpstr>
      <vt:lpstr>БЕЛОКОНЕВ Филипп Евсегнеевич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Кашарский ТИК</cp:lastModifiedBy>
  <cp:revision>73</cp:revision>
  <cp:lastPrinted>2026-03-10T08:24:05Z</cp:lastPrinted>
  <dcterms:created xsi:type="dcterms:W3CDTF">2026-02-16T13:46:00Z</dcterms:created>
  <dcterms:modified xsi:type="dcterms:W3CDTF">2026-03-10T08:24:10Z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2025-05-12T00:00:00Z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2026-02-16T00:00:00Z</vt:filetime>
  </property>
  <property fmtid="{D5CDD505-2E9C-101B-9397-08002B2CF9AE}" pid="5" name="Producer">
    <vt:lpwstr>Microsoft® PowerPoint® 2016</vt:lpwstr>
  </property>
</Properties>
</file>